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59" r:id="rId10"/>
    <p:sldMasterId id="2147484327" r:id="rId11"/>
    <p:sldMasterId id="2147484399" r:id="rId12"/>
    <p:sldMasterId id="2147484411" r:id="rId13"/>
    <p:sldMasterId id="2147484423" r:id="rId14"/>
    <p:sldMasterId id="2147484435" r:id="rId15"/>
  </p:sldMasterIdLst>
  <p:notesMasterIdLst>
    <p:notesMasterId r:id="rId31"/>
  </p:notesMasterIdLst>
  <p:handoutMasterIdLst>
    <p:handoutMasterId r:id="rId32"/>
  </p:handoutMasterIdLst>
  <p:sldIdLst>
    <p:sldId id="281" r:id="rId16"/>
    <p:sldId id="694" r:id="rId17"/>
    <p:sldId id="709" r:id="rId18"/>
    <p:sldId id="1206" r:id="rId19"/>
    <p:sldId id="1213" r:id="rId20"/>
    <p:sldId id="1208" r:id="rId21"/>
    <p:sldId id="1214" r:id="rId22"/>
    <p:sldId id="1209" r:id="rId23"/>
    <p:sldId id="1207" r:id="rId24"/>
    <p:sldId id="1210" r:id="rId25"/>
    <p:sldId id="1215" r:id="rId26"/>
    <p:sldId id="1211" r:id="rId27"/>
    <p:sldId id="1216" r:id="rId28"/>
    <p:sldId id="704" r:id="rId29"/>
    <p:sldId id="283" r:id="rId30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800000"/>
    <a:srgbClr val="006600"/>
    <a:srgbClr val="6600FF"/>
    <a:srgbClr val="FFFF00"/>
    <a:srgbClr val="CC33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1" autoAdjust="0"/>
    <p:restoredTop sz="92818"/>
  </p:normalViewPr>
  <p:slideViewPr>
    <p:cSldViewPr>
      <p:cViewPr varScale="1">
        <p:scale>
          <a:sx n="84" d="100"/>
          <a:sy n="84" d="100"/>
        </p:scale>
        <p:origin x="200" y="792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9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9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1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0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7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2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7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8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9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8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0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0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55209-0C0F-5E4A-B48A-74040EE55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292EF7-6A82-AF4C-91ED-D8613807D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103B8-624E-5048-9DB7-5FA91F783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8604C-CE42-1E44-9C28-E6D75E4CE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969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4FAA7-7D96-4142-A79C-3622C8291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22F3ED-0C9C-B94A-A629-25099A10B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33DAC-7A96-824E-9AF8-01F622918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6E9B-1BE8-9648-942F-31262125D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649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BD672-43F9-8443-AC14-72AB1F29A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479AB2-C6C2-D943-929D-98EA79704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03742B-C565-E344-A238-BE57966D02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06DD3-7819-C846-BDF4-344594426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023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FD82B-00E6-2B46-9858-29C76BBB88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2B8B2-FEE2-1B4E-9917-695DC35AB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93DC8E-A79D-944C-B0EF-85B04821E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E69B-D10D-7343-9908-6B8CEDD09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6549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A1F42A-8BF4-5A4B-A5FC-753EF0873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53E5F4-6ED7-3B49-9738-11D9247A7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0D1ADB-11D9-EE4B-B739-07F128621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A1EB8-0B07-534D-9156-38F34B290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7754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E2D26A-3155-E74C-9902-DD3ACE712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F655C9-0131-9C4F-BA8E-93B943F96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DE9CF5-C820-1541-9641-0AA4CE0C6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BCABB-07F9-CD48-B9E5-5A960EBE5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FE0EAA-1C9B-0D47-A68E-7289328744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0F3FB5-D0B9-4844-959A-E393063A9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9096BF-25A4-CA44-AF9C-98738FD5D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1DB39-C449-F04F-B57F-79EDC4336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1114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08569-D028-7F47-BBE4-0409AE2EB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5B873-8D67-5C4B-814F-98CF6F8E8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2DEF9-16FC-6A40-AFB1-3BEED66507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DC9AD-7D08-2341-AD79-56CF1D753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5234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DB981-A257-034C-9682-07F2ABD4A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E0A92-010A-5F43-A02E-F8CC45B43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68AA6-B863-9448-82EA-5C51B98EA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5A647-D4A6-C641-BE1A-172BF3740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379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411E21-5BA2-0F47-B236-307AFECB1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C5D141-8CEC-2244-B594-12103C8E9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1F4E8-AB66-0448-B209-07C798D50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2EA7A-D4A9-AF47-8B89-821BB473E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501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8AB34B-F3DA-154D-B2FE-967BB13DB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EF421-8F96-B042-998F-B06EF9C51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B5C4-A208-434C-8291-16FEC4AB7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89E6E-04BC-154A-B18A-78F4C98D3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7214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088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122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25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64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05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924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6377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53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8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29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D83399-095D-3147-AF18-680E3B2FF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1DF610-D4E1-1C4E-A9AF-C1D7F359D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14B1EC-CB3F-1F48-A4D4-027CB3D7C9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FE63CD-861A-BA41-9BB6-69E447BB2A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6EF832-8A02-5C40-842B-7D169A4254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F6D090E6-5C3A-E941-8D13-01228C553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4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8/12/18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15800" cy="609600"/>
          </a:xfrm>
        </p:spPr>
        <p:txBody>
          <a:bodyPr/>
          <a:lstStyle/>
          <a:p>
            <a:r>
              <a:rPr lang="en-US" sz="4000" b="1" dirty="0">
                <a:latin typeface="Candara" charset="0"/>
                <a:cs typeface="MS PGothic" charset="0"/>
              </a:rPr>
              <a:t>HOW TO BE CALM IN STORMS?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11049000" cy="5274404"/>
          </a:xfrm>
        </p:spPr>
        <p:txBody>
          <a:bodyPr/>
          <a:lstStyle/>
          <a:p>
            <a:pPr marL="571500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Envision</a:t>
            </a:r>
            <a:r>
              <a:rPr lang="en-US" b="1" dirty="0">
                <a:latin typeface="Candara" charset="0"/>
                <a:cs typeface="MS PGothic" charset="0"/>
              </a:rPr>
              <a:t> yourself with Jesus in the Kingdom of the Heavens.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400" b="1" dirty="0">
              <a:latin typeface="Candara" charset="0"/>
              <a:cs typeface="MS PGothic" charset="0"/>
            </a:endParaRPr>
          </a:p>
          <a:p>
            <a:pPr marL="1146175" indent="-614363">
              <a:spcBef>
                <a:spcPts val="600"/>
              </a:spcBef>
            </a:pPr>
            <a:r>
              <a:rPr lang="en-US" b="1" dirty="0">
                <a:latin typeface="Candara" charset="0"/>
                <a:cs typeface="MS PGothic" charset="0"/>
              </a:rPr>
              <a:t>Paul in the Philippian jail (Acts 16:22-34; Phil. 4:4-7)</a:t>
            </a:r>
          </a:p>
        </p:txBody>
      </p:sp>
    </p:spTree>
    <p:extLst>
      <p:ext uri="{BB962C8B-B14F-4D97-AF65-F5344CB8AC3E}">
        <p14:creationId xmlns:p14="http://schemas.microsoft.com/office/powerpoint/2010/main" val="351612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15800" cy="609600"/>
          </a:xfrm>
        </p:spPr>
        <p:txBody>
          <a:bodyPr/>
          <a:lstStyle/>
          <a:p>
            <a:r>
              <a:rPr lang="en-US" sz="4000" b="1" dirty="0">
                <a:latin typeface="Candara" charset="0"/>
                <a:cs typeface="MS PGothic" charset="0"/>
              </a:rPr>
              <a:t>HOW TO BE CALM IN STORMS?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11049000" cy="5274404"/>
          </a:xfrm>
        </p:spPr>
        <p:txBody>
          <a:bodyPr/>
          <a:lstStyle/>
          <a:p>
            <a:pPr marL="531813" indent="-512763">
              <a:spcBef>
                <a:spcPts val="600"/>
              </a:spcBef>
              <a:buNone/>
            </a:pPr>
            <a:r>
              <a:rPr lang="en-US" b="1" dirty="0">
                <a:latin typeface="Candara" charset="0"/>
                <a:cs typeface="MS PGothic" charset="0"/>
              </a:rPr>
              <a:t>2.   Express </a:t>
            </a:r>
            <a:r>
              <a:rPr lang="en-US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anxious feelings</a:t>
            </a:r>
            <a:r>
              <a:rPr lang="en-US" b="1" dirty="0">
                <a:latin typeface="Candara" charset="0"/>
                <a:cs typeface="MS PGothic" charset="0"/>
              </a:rPr>
              <a:t> to a friend who gives empathy (Psalm 139:23-24, James 5:16).</a:t>
            </a:r>
          </a:p>
          <a:p>
            <a:pPr marL="531812" indent="0">
              <a:spcBef>
                <a:spcPts val="600"/>
              </a:spcBef>
              <a:buNone/>
            </a:pPr>
            <a:endParaRPr lang="en-US" b="1" dirty="0">
              <a:latin typeface="Candara" charset="0"/>
              <a:cs typeface="MS PGothic" charset="0"/>
            </a:endParaRPr>
          </a:p>
          <a:p>
            <a:pPr marL="57150" indent="0">
              <a:spcBef>
                <a:spcPts val="600"/>
              </a:spcBef>
              <a:buNone/>
            </a:pPr>
            <a:endParaRPr lang="en-US" sz="14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15800" cy="609600"/>
          </a:xfrm>
        </p:spPr>
        <p:txBody>
          <a:bodyPr/>
          <a:lstStyle/>
          <a:p>
            <a:r>
              <a:rPr lang="en-US" sz="4000" b="1" dirty="0">
                <a:latin typeface="Candara" charset="0"/>
                <a:cs typeface="MS PGothic" charset="0"/>
              </a:rPr>
              <a:t>HOW TO BE CALM IN STORMS?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11049000" cy="5274404"/>
          </a:xfrm>
        </p:spPr>
        <p:txBody>
          <a:bodyPr/>
          <a:lstStyle/>
          <a:p>
            <a:pPr marL="57150" indent="0">
              <a:spcBef>
                <a:spcPts val="600"/>
              </a:spcBef>
              <a:buNone/>
            </a:pPr>
            <a:r>
              <a:rPr lang="en-US" b="1" dirty="0">
                <a:latin typeface="Candara" charset="0"/>
                <a:cs typeface="MS PGothic" charset="0"/>
              </a:rPr>
              <a:t>3.  Practice </a:t>
            </a:r>
            <a:r>
              <a:rPr lang="en-US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silence</a:t>
            </a:r>
            <a:r>
              <a:rPr lang="en-US" b="1" dirty="0">
                <a:latin typeface="Candara" charset="0"/>
                <a:cs typeface="MS PGothic" charset="0"/>
              </a:rPr>
              <a:t> to feel emotions (Psalm 62:5)</a:t>
            </a:r>
          </a:p>
        </p:txBody>
      </p:sp>
    </p:spTree>
    <p:extLst>
      <p:ext uri="{BB962C8B-B14F-4D97-AF65-F5344CB8AC3E}">
        <p14:creationId xmlns:p14="http://schemas.microsoft.com/office/powerpoint/2010/main" val="256822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15800" cy="609600"/>
          </a:xfrm>
        </p:spPr>
        <p:txBody>
          <a:bodyPr/>
          <a:lstStyle/>
          <a:p>
            <a:r>
              <a:rPr lang="en-US" sz="4000" b="1" dirty="0">
                <a:latin typeface="Candara" charset="0"/>
                <a:cs typeface="MS PGothic" charset="0"/>
              </a:rPr>
              <a:t>HOW TO BE CALM IN STORMS?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11049000" cy="5274404"/>
          </a:xfrm>
        </p:spPr>
        <p:txBody>
          <a:bodyPr/>
          <a:lstStyle/>
          <a:p>
            <a:pPr marL="57150" indent="0">
              <a:spcBef>
                <a:spcPts val="600"/>
              </a:spcBef>
              <a:buNone/>
            </a:pPr>
            <a:r>
              <a:rPr lang="en-US" b="1" dirty="0">
                <a:latin typeface="Candara" charset="0"/>
                <a:cs typeface="MS PGothic" charset="0"/>
              </a:rPr>
              <a:t>4.  Watch and </a:t>
            </a:r>
            <a:r>
              <a:rPr lang="en-US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pray</a:t>
            </a:r>
            <a:r>
              <a:rPr lang="en-US" b="1" dirty="0">
                <a:latin typeface="Candara" charset="0"/>
                <a:cs typeface="MS PGothic" charset="0"/>
              </a:rPr>
              <a:t>: “Peace! Be still.” (Mark 4:39) 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4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9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480740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What are your thoughts about Jesus calming the storm and Jesus being calm in the storm? How might this relate to our lives today?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What is a “storm” in your life in which you need God’s power and peace?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What was your experience with praying “Peace! Be still.”</a:t>
            </a:r>
          </a:p>
        </p:txBody>
      </p:sp>
    </p:spTree>
    <p:extLst>
      <p:ext uri="{BB962C8B-B14F-4D97-AF65-F5344CB8AC3E}">
        <p14:creationId xmlns:p14="http://schemas.microsoft.com/office/powerpoint/2010/main" val="272503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0"/>
            <a:ext cx="11263149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Calm in a Storm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2" y="2895600"/>
            <a:ext cx="10417359" cy="25908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8:23-27</a:t>
            </a:r>
          </a:p>
          <a:p>
            <a:pPr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August 12, 2018</a:t>
            </a:r>
          </a:p>
          <a:p>
            <a:pPr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Guest Speaker: Bill Gaultiere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8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12115800" cy="609600"/>
          </a:xfrm>
        </p:spPr>
        <p:txBody>
          <a:bodyPr/>
          <a:lstStyle/>
          <a:p>
            <a:r>
              <a:rPr lang="en-US" sz="4000" b="1" dirty="0">
                <a:latin typeface="Candara" charset="0"/>
                <a:cs typeface="MS PGothic" charset="0"/>
              </a:rPr>
              <a:t>THE SHINING FACE OF JESUS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11049000" cy="5045804"/>
          </a:xfrm>
        </p:spPr>
        <p:txBody>
          <a:bodyPr/>
          <a:lstStyle/>
          <a:p>
            <a:pPr marL="571500" indent="-514350">
              <a:spcBef>
                <a:spcPts val="600"/>
              </a:spcBef>
            </a:pPr>
            <a:r>
              <a:rPr lang="en-US" b="1" dirty="0">
                <a:latin typeface="Candara" charset="0"/>
                <a:cs typeface="MS PGothic" charset="0"/>
              </a:rPr>
              <a:t>Jesus is “the </a:t>
            </a:r>
            <a:r>
              <a:rPr lang="en-US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radiance</a:t>
            </a:r>
            <a:r>
              <a:rPr lang="en-US" b="1" dirty="0">
                <a:latin typeface="Candara" charset="0"/>
                <a:cs typeface="MS PGothic" charset="0"/>
              </a:rPr>
              <a:t> of God’s glory.” (Hebrews 1:3)</a:t>
            </a:r>
          </a:p>
          <a:p>
            <a:pPr marL="571500" indent="-514350">
              <a:spcBef>
                <a:spcPts val="600"/>
              </a:spcBef>
            </a:pPr>
            <a:endParaRPr lang="en-US" b="1" dirty="0">
              <a:latin typeface="Candara" charset="0"/>
              <a:cs typeface="MS PGothic" charset="0"/>
            </a:endParaRPr>
          </a:p>
          <a:p>
            <a:pPr marL="57150" indent="0">
              <a:spcBef>
                <a:spcPts val="600"/>
              </a:spcBef>
              <a:buNone/>
            </a:pPr>
            <a:endParaRPr lang="en-US" b="1" dirty="0">
              <a:latin typeface="Candara" charset="0"/>
              <a:cs typeface="MS PGothic" charset="0"/>
            </a:endParaRPr>
          </a:p>
          <a:p>
            <a:pPr marL="571500" indent="-514350">
              <a:spcBef>
                <a:spcPts val="600"/>
              </a:spcBef>
            </a:pPr>
            <a:r>
              <a:rPr lang="en-US" b="1" dirty="0">
                <a:latin typeface="Candara" charset="0"/>
                <a:cs typeface="MS PGothic" charset="0"/>
              </a:rPr>
              <a:t>“Shoot adrenaline in your soul!” </a:t>
            </a:r>
            <a:r>
              <a:rPr lang="en-US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Run</a:t>
            </a:r>
            <a:r>
              <a:rPr lang="en-US" b="1" dirty="0">
                <a:latin typeface="Candara" charset="0"/>
                <a:cs typeface="MS PGothic" charset="0"/>
              </a:rPr>
              <a:t> to Jesus! (Hebrews 12:1-3)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4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12115800" cy="609600"/>
          </a:xfrm>
        </p:spPr>
        <p:txBody>
          <a:bodyPr/>
          <a:lstStyle/>
          <a:p>
            <a:r>
              <a:rPr lang="en-US" sz="3600" b="1" dirty="0">
                <a:latin typeface="Candara" charset="0"/>
                <a:cs typeface="MS PGothic" charset="0"/>
              </a:rPr>
              <a:t>TRUST JESUS TO CALM YOUR STORM (MARK 4:35-41)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8E831F-BDCE-C745-9601-F35EED17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11049000" cy="527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68"/>
              </a:spcBef>
              <a:spcAft>
                <a:spcPct val="0"/>
              </a:spcAft>
              <a:buClrTx/>
              <a:buSzTx/>
              <a:buFontTx/>
              <a:buNone/>
              <a:tabLst>
                <a:tab pos="517525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Mark 4:35-41 [NIV]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MS PGothic" pitchFamily="34" charset="-128"/>
              <a:cs typeface="Canda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35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On that day, when evening had come, he said to them, “Let us go across to the other side.” 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36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And leaving the crowd, they took him with them in the boat, just as he was. And other boats were with him. 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37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And a great windstorm arose, and the waves were breaking into the boat, so that the boat was already filling. 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38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But he was in the stern, asleep on the cushion. And they woke him and said to him, “Teacher, do you not care that we are perishing?” 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12115800" cy="609600"/>
          </a:xfrm>
        </p:spPr>
        <p:txBody>
          <a:bodyPr/>
          <a:lstStyle/>
          <a:p>
            <a:r>
              <a:rPr lang="en-US" sz="3600" b="1" dirty="0">
                <a:latin typeface="Candara" charset="0"/>
                <a:cs typeface="MS PGothic" charset="0"/>
              </a:rPr>
              <a:t>TRUST JESUS TO CALM YOUR STORM (MARK 4:35-41)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8E831F-BDCE-C745-9601-F35EED17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11049000" cy="527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68"/>
              </a:spcBef>
              <a:spcAft>
                <a:spcPct val="0"/>
              </a:spcAft>
              <a:buClrTx/>
              <a:buSzTx/>
              <a:buFontTx/>
              <a:buNone/>
              <a:tabLst>
                <a:tab pos="517525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Mark 4:35-41 [NIV]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MS PGothic" pitchFamily="34" charset="-128"/>
              <a:cs typeface="Canda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39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And he awoke and rebuked the wind and said to the sea, “Peace! Be still!” And the wind ceased, and there was a great calm. 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40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He said to them, “Why are you so afraid? Have you still no faith?” </a:t>
            </a:r>
            <a:r>
              <a:rPr kumimoji="0" lang="en-US" sz="3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41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And they were filled with great fear and said to one another, “Who then is this, that even the wind and the sea obey him?”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7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12115800" cy="1371600"/>
          </a:xfrm>
        </p:spPr>
        <p:txBody>
          <a:bodyPr/>
          <a:lstStyle/>
          <a:p>
            <a:r>
              <a:rPr lang="en-US" sz="3600" b="1" dirty="0">
                <a:latin typeface="Candara" charset="0"/>
                <a:cs typeface="MS PGothic" charset="0"/>
              </a:rPr>
              <a:t>TRUST JESUS TO HELP YOU </a:t>
            </a:r>
            <a:br>
              <a:rPr lang="en-US" sz="3600" b="1" dirty="0">
                <a:latin typeface="Candara" charset="0"/>
                <a:cs typeface="MS PGothic" charset="0"/>
              </a:rPr>
            </a:br>
            <a:r>
              <a:rPr lang="en-US" sz="3600" b="1" dirty="0">
                <a:latin typeface="Candara" charset="0"/>
                <a:cs typeface="MS PGothic" charset="0"/>
              </a:rPr>
              <a:t>BE CALM IN STORMS (MATTHEW 8:23-27)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7DAA29-3DAA-6241-8AA4-FE53FEDAD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11049000" cy="496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68"/>
              </a:spcBef>
              <a:spcAft>
                <a:spcPct val="0"/>
              </a:spcAft>
              <a:buClrTx/>
              <a:buSzTx/>
              <a:buFontTx/>
              <a:buNone/>
              <a:tabLst>
                <a:tab pos="517525" algn="l"/>
              </a:tabLst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Matthew 8:23-27 [NIV]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MS PGothic" pitchFamily="34" charset="-128"/>
              <a:cs typeface="Candara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23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And when he got into the boat, his disciples followed him. </a:t>
            </a:r>
            <a:r>
              <a:rPr kumimoji="0" lang="en-US" sz="31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24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And behold, there arose a great storm on the sea, so that the boat was being swamped by the waves; but he was asleep. </a:t>
            </a:r>
            <a:r>
              <a:rPr kumimoji="0" lang="en-US" sz="31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25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And they went and woke him, saying, “Save us, Lord; we are perishing.” </a:t>
            </a:r>
            <a:r>
              <a:rPr kumimoji="0" lang="en-US" sz="31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26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And he said to them, “Why are you afraid, O you of little faith?” Then he rose and rebuked the winds and the sea, and there was a great calm. </a:t>
            </a:r>
            <a:r>
              <a:rPr kumimoji="0" lang="en-US" sz="31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27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MS PGothic" pitchFamily="34" charset="-128"/>
                <a:cs typeface="Candara"/>
              </a:rPr>
              <a:t> And the men marveled, saying, “What sort of man is this, that even winds and sea obey him?”</a:t>
            </a:r>
            <a:endParaRPr kumimoji="0" lang="en-US" sz="3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7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12115800" cy="1371600"/>
          </a:xfrm>
        </p:spPr>
        <p:txBody>
          <a:bodyPr/>
          <a:lstStyle/>
          <a:p>
            <a:r>
              <a:rPr lang="en-US" sz="3600" b="1" dirty="0">
                <a:latin typeface="Candara" charset="0"/>
                <a:cs typeface="MS PGothic" charset="0"/>
              </a:rPr>
              <a:t>TRUST JESUS TO HELP YOU </a:t>
            </a:r>
            <a:br>
              <a:rPr lang="en-US" sz="3600" b="1" dirty="0">
                <a:latin typeface="Candara" charset="0"/>
                <a:cs typeface="MS PGothic" charset="0"/>
              </a:rPr>
            </a:br>
            <a:r>
              <a:rPr lang="en-US" sz="3600" b="1" dirty="0">
                <a:latin typeface="Candara" charset="0"/>
                <a:cs typeface="MS PGothic" charset="0"/>
              </a:rPr>
              <a:t>BE CALM IN STORMS (MATTHEW 8:23-27)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11125200" cy="4741004"/>
          </a:xfrm>
        </p:spPr>
        <p:txBody>
          <a:bodyPr/>
          <a:lstStyle/>
          <a:p>
            <a:pPr marL="571500" indent="-514350">
              <a:spcBef>
                <a:spcPts val="600"/>
              </a:spcBef>
            </a:pPr>
            <a:r>
              <a:rPr lang="en-US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Look</a:t>
            </a:r>
            <a:r>
              <a:rPr lang="en-US" b="1" dirty="0">
                <a:latin typeface="Candara" charset="0"/>
                <a:cs typeface="MS PGothic" charset="0"/>
              </a:rPr>
              <a:t> at Jesus calm in the storm! </a:t>
            </a:r>
          </a:p>
          <a:p>
            <a:pPr marL="571500" indent="-514350">
              <a:spcBef>
                <a:spcPts val="600"/>
              </a:spcBef>
            </a:pPr>
            <a:endParaRPr lang="en-US" b="1" dirty="0">
              <a:latin typeface="Candara" charset="0"/>
              <a:cs typeface="MS PGothic" charset="0"/>
            </a:endParaRPr>
          </a:p>
          <a:p>
            <a:pPr marL="571500" indent="-514350">
              <a:spcBef>
                <a:spcPts val="600"/>
              </a:spcBef>
            </a:pPr>
            <a:endParaRPr lang="en-US" b="1" dirty="0">
              <a:latin typeface="Candara" charset="0"/>
              <a:cs typeface="MS PGothic" charset="0"/>
            </a:endParaRPr>
          </a:p>
          <a:p>
            <a:pPr marL="571500" indent="-514350">
              <a:spcBef>
                <a:spcPts val="600"/>
              </a:spcBef>
            </a:pPr>
            <a:r>
              <a:rPr lang="en-US" b="1" dirty="0">
                <a:latin typeface="Candara" charset="0"/>
                <a:cs typeface="MS PGothic" charset="0"/>
              </a:rPr>
              <a:t>A </a:t>
            </a:r>
            <a:r>
              <a:rPr lang="en-US" b="1" u="sng" dirty="0">
                <a:solidFill>
                  <a:srgbClr val="FF0000"/>
                </a:solidFill>
                <a:latin typeface="Candara" charset="0"/>
                <a:cs typeface="MS PGothic" charset="0"/>
              </a:rPr>
              <a:t>non-anxious</a:t>
            </a:r>
            <a:r>
              <a:rPr lang="en-US" b="1" dirty="0">
                <a:latin typeface="Candara" charset="0"/>
                <a:cs typeface="MS PGothic" charset="0"/>
              </a:rPr>
              <a:t> presence and an “easy yoke” (Matt. 11:28-30)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4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15800" cy="609600"/>
          </a:xfrm>
        </p:spPr>
        <p:txBody>
          <a:bodyPr/>
          <a:lstStyle/>
          <a:p>
            <a:r>
              <a:rPr lang="en-US" sz="4000" b="1" dirty="0">
                <a:latin typeface="Candara" charset="0"/>
                <a:cs typeface="MS PGothic" charset="0"/>
              </a:rPr>
              <a:t>HOW TO BE CALM IN STORMS?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11049000" cy="5274404"/>
          </a:xfrm>
        </p:spPr>
        <p:txBody>
          <a:bodyPr/>
          <a:lstStyle/>
          <a:p>
            <a:pPr marL="57150" indent="0" algn="ctr">
              <a:spcBef>
                <a:spcPts val="600"/>
              </a:spcBef>
              <a:buNone/>
            </a:pPr>
            <a:r>
              <a:rPr lang="en-US" b="1" dirty="0">
                <a:latin typeface="Candara" charset="0"/>
                <a:cs typeface="MS PGothic" charset="0"/>
              </a:rPr>
              <a:t>Rembrandt paints himself and us into the Gospel: </a:t>
            </a:r>
          </a:p>
          <a:p>
            <a:pPr marL="57150" indent="0" algn="ctr">
              <a:spcBef>
                <a:spcPts val="600"/>
              </a:spcBef>
              <a:buNone/>
            </a:pPr>
            <a:br>
              <a:rPr lang="en-US" sz="1400" b="1" dirty="0">
                <a:latin typeface="Candara" charset="0"/>
                <a:cs typeface="MS PGothic" charset="0"/>
              </a:rPr>
            </a:br>
            <a:r>
              <a:rPr lang="en-US" b="1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“The Storm on the Sea of Galilee”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400" b="1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2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DDA1A-4FA2-C54B-96EA-5B4FAE75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-152400"/>
            <a:ext cx="94488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79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58606</TotalTime>
  <Words>292</Words>
  <Application>Microsoft Macintosh PowerPoint</Application>
  <PresentationFormat>Widescreen</PresentationFormat>
  <Paragraphs>43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9_Default Design</vt:lpstr>
      <vt:lpstr>15_Default Design</vt:lpstr>
      <vt:lpstr>7_Default Design</vt:lpstr>
      <vt:lpstr>19_Default Design</vt:lpstr>
      <vt:lpstr>8_Default Design</vt:lpstr>
      <vt:lpstr>3_Normal</vt:lpstr>
      <vt:lpstr>PowerPoint Presentation</vt:lpstr>
      <vt:lpstr>Calm in a Storm</vt:lpstr>
      <vt:lpstr>THE SHINING FACE OF JESUS</vt:lpstr>
      <vt:lpstr>TRUST JESUS TO CALM YOUR STORM (MARK 4:35-41)</vt:lpstr>
      <vt:lpstr>TRUST JESUS TO CALM YOUR STORM (MARK 4:35-41)</vt:lpstr>
      <vt:lpstr>TRUST JESUS TO HELP YOU  BE CALM IN STORMS (MATTHEW 8:23-27)</vt:lpstr>
      <vt:lpstr>TRUST JESUS TO HELP YOU  BE CALM IN STORMS (MATTHEW 8:23-27)</vt:lpstr>
      <vt:lpstr>HOW TO BE CALM IN STORMS?</vt:lpstr>
      <vt:lpstr>PowerPoint Presentation</vt:lpstr>
      <vt:lpstr>HOW TO BE CALM IN STORMS?</vt:lpstr>
      <vt:lpstr>HOW TO BE CALM IN STORMS?</vt:lpstr>
      <vt:lpstr>HOW TO BE CALM IN STORMS?</vt:lpstr>
      <vt:lpstr>HOW TO BE CALM IN STORMS?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3556</cp:revision>
  <cp:lastPrinted>2018-05-06T13:54:33Z</cp:lastPrinted>
  <dcterms:created xsi:type="dcterms:W3CDTF">2007-10-20T20:09:35Z</dcterms:created>
  <dcterms:modified xsi:type="dcterms:W3CDTF">2018-08-12T23:35:59Z</dcterms:modified>
  <cp:category/>
</cp:coreProperties>
</file>